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235067-D4E8-4009-BF2E-87EEABC94B4E}" v="1" dt="2023-01-20T18:17:17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ilson Pucci" userId="4576fab1-ea80-4bd8-8ccc-85059bc226f7" providerId="ADAL" clId="{E2797BEA-D69B-4831-A8DD-382213668C10}"/>
    <pc:docChg chg="undo custSel modMainMaster">
      <pc:chgData name="Denilson Pucci" userId="4576fab1-ea80-4bd8-8ccc-85059bc226f7" providerId="ADAL" clId="{E2797BEA-D69B-4831-A8DD-382213668C10}" dt="2021-11-26T19:51:00.472" v="12" actId="962"/>
      <pc:docMkLst>
        <pc:docMk/>
      </pc:docMkLst>
      <pc:sldMasterChg chg="addSp delSp modSp mod modSldLayout">
        <pc:chgData name="Denilson Pucci" userId="4576fab1-ea80-4bd8-8ccc-85059bc226f7" providerId="ADAL" clId="{E2797BEA-D69B-4831-A8DD-382213668C10}" dt="2021-11-26T19:51:00.472" v="12" actId="962"/>
        <pc:sldMasterMkLst>
          <pc:docMk/>
          <pc:sldMasterMk cId="1702979066" sldId="2147483660"/>
        </pc:sldMasterMkLst>
        <pc:picChg chg="add del mod">
          <ac:chgData name="Denilson Pucci" userId="4576fab1-ea80-4bd8-8ccc-85059bc226f7" providerId="ADAL" clId="{E2797BEA-D69B-4831-A8DD-382213668C10}" dt="2021-11-26T19:50:58.696" v="9" actId="478"/>
          <ac:picMkLst>
            <pc:docMk/>
            <pc:sldMasterMk cId="1702979066" sldId="2147483660"/>
            <ac:picMk id="3" creationId="{6CBE937D-7524-4118-9419-815897C99D70}"/>
          </ac:picMkLst>
        </pc:picChg>
        <pc:picChg chg="add mod">
          <ac:chgData name="Denilson Pucci" userId="4576fab1-ea80-4bd8-8ccc-85059bc226f7" providerId="ADAL" clId="{E2797BEA-D69B-4831-A8DD-382213668C10}" dt="2021-11-26T19:51:00.472" v="12" actId="962"/>
          <ac:picMkLst>
            <pc:docMk/>
            <pc:sldMasterMk cId="1702979066" sldId="2147483660"/>
            <ac:picMk id="4" creationId="{0882B669-CFB9-4DF4-B083-8EB84421E07C}"/>
          </ac:picMkLst>
        </pc:picChg>
        <pc:sldLayoutChg chg="addSp delSp modSp mod">
          <pc:chgData name="Denilson Pucci" userId="4576fab1-ea80-4bd8-8ccc-85059bc226f7" providerId="ADAL" clId="{E2797BEA-D69B-4831-A8DD-382213668C10}" dt="2021-11-26T17:31:13.391" v="5"/>
          <pc:sldLayoutMkLst>
            <pc:docMk/>
            <pc:sldMasterMk cId="1702979066" sldId="2147483660"/>
            <pc:sldLayoutMk cId="2254001482" sldId="2147483661"/>
          </pc:sldLayoutMkLst>
          <pc:picChg chg="add del mod">
            <ac:chgData name="Denilson Pucci" userId="4576fab1-ea80-4bd8-8ccc-85059bc226f7" providerId="ADAL" clId="{E2797BEA-D69B-4831-A8DD-382213668C10}" dt="2021-11-26T17:31:13.391" v="5"/>
            <ac:picMkLst>
              <pc:docMk/>
              <pc:sldMasterMk cId="1702979066" sldId="2147483660"/>
              <pc:sldLayoutMk cId="2254001482" sldId="2147483661"/>
              <ac:picMk id="3" creationId="{82A13346-23C1-463A-906C-27788DB097AB}"/>
            </ac:picMkLst>
          </pc:picChg>
          <pc:picChg chg="del">
            <ac:chgData name="Denilson Pucci" userId="4576fab1-ea80-4bd8-8ccc-85059bc226f7" providerId="ADAL" clId="{E2797BEA-D69B-4831-A8DD-382213668C10}" dt="2021-11-26T17:30:27.084" v="0" actId="478"/>
            <ac:picMkLst>
              <pc:docMk/>
              <pc:sldMasterMk cId="1702979066" sldId="2147483660"/>
              <pc:sldLayoutMk cId="2254001482" sldId="2147483661"/>
              <ac:picMk id="8" creationId="{47C90CAD-AEE5-42FA-9E32-2368A9572B2B}"/>
            </ac:picMkLst>
          </pc:picChg>
        </pc:sldLayoutChg>
      </pc:sldMasterChg>
    </pc:docChg>
  </pc:docChgLst>
  <pc:docChgLst>
    <pc:chgData name="Giovanne Freitas de Souza" userId="0835d6b7-10e1-4ea2-887e-8143dd030596" providerId="ADAL" clId="{72DC5300-67CB-4218-A150-961B2E5B8D1E}"/>
    <pc:docChg chg="custSel modMainMaster">
      <pc:chgData name="Giovanne Freitas de Souza" userId="0835d6b7-10e1-4ea2-887e-8143dd030596" providerId="ADAL" clId="{72DC5300-67CB-4218-A150-961B2E5B8D1E}" dt="2023-01-18T12:59:28.445" v="4" actId="34135"/>
      <pc:docMkLst>
        <pc:docMk/>
      </pc:docMkLst>
      <pc:sldMasterChg chg="addSp delSp modSp mod">
        <pc:chgData name="Giovanne Freitas de Souza" userId="0835d6b7-10e1-4ea2-887e-8143dd030596" providerId="ADAL" clId="{72DC5300-67CB-4218-A150-961B2E5B8D1E}" dt="2023-01-18T12:59:28.445" v="4" actId="34135"/>
        <pc:sldMasterMkLst>
          <pc:docMk/>
          <pc:sldMasterMk cId="1702979066" sldId="2147483660"/>
        </pc:sldMasterMkLst>
        <pc:picChg chg="add mod">
          <ac:chgData name="Giovanne Freitas de Souza" userId="0835d6b7-10e1-4ea2-887e-8143dd030596" providerId="ADAL" clId="{72DC5300-67CB-4218-A150-961B2E5B8D1E}" dt="2023-01-18T12:59:28.445" v="4" actId="34135"/>
          <ac:picMkLst>
            <pc:docMk/>
            <pc:sldMasterMk cId="1702979066" sldId="2147483660"/>
            <ac:picMk id="3" creationId="{B735DCF1-BEEA-6C1B-10F7-7E9C568EA8C2}"/>
          </ac:picMkLst>
        </pc:picChg>
        <pc:picChg chg="del">
          <ac:chgData name="Giovanne Freitas de Souza" userId="0835d6b7-10e1-4ea2-887e-8143dd030596" providerId="ADAL" clId="{72DC5300-67CB-4218-A150-961B2E5B8D1E}" dt="2023-01-18T12:59:18.011" v="0" actId="478"/>
          <ac:picMkLst>
            <pc:docMk/>
            <pc:sldMasterMk cId="1702979066" sldId="2147483660"/>
            <ac:picMk id="4" creationId="{3492E1F2-791C-A595-3B04-C1E3EA5750CA}"/>
          </ac:picMkLst>
        </pc:picChg>
      </pc:sldMasterChg>
    </pc:docChg>
  </pc:docChgLst>
  <pc:docChgLst>
    <pc:chgData name="Denilson Andre Pucci" userId="4576fab1-ea80-4bd8-8ccc-85059bc226f7" providerId="ADAL" clId="{1801E1EC-9B19-4C65-9263-3498AA22DEDB}"/>
    <pc:docChg chg="custSel modSld modMainMaster">
      <pc:chgData name="Denilson Andre Pucci" userId="4576fab1-ea80-4bd8-8ccc-85059bc226f7" providerId="ADAL" clId="{1801E1EC-9B19-4C65-9263-3498AA22DEDB}" dt="2022-12-22T20:07:58.841" v="11" actId="1036"/>
      <pc:docMkLst>
        <pc:docMk/>
      </pc:docMkLst>
      <pc:sldChg chg="modSp mod">
        <pc:chgData name="Denilson Andre Pucci" userId="4576fab1-ea80-4bd8-8ccc-85059bc226f7" providerId="ADAL" clId="{1801E1EC-9B19-4C65-9263-3498AA22DEDB}" dt="2022-12-22T20:07:58.841" v="11" actId="1036"/>
        <pc:sldMkLst>
          <pc:docMk/>
          <pc:sldMk cId="1345946507" sldId="256"/>
        </pc:sldMkLst>
        <pc:spChg chg="mod">
          <ac:chgData name="Denilson Andre Pucci" userId="4576fab1-ea80-4bd8-8ccc-85059bc226f7" providerId="ADAL" clId="{1801E1EC-9B19-4C65-9263-3498AA22DEDB}" dt="2022-12-22T20:07:58.841" v="11" actId="1036"/>
          <ac:spMkLst>
            <pc:docMk/>
            <pc:sldMk cId="1345946507" sldId="256"/>
            <ac:spMk id="4" creationId="{74A1E76C-6201-4CB0-9A05-A585D740683E}"/>
          </ac:spMkLst>
        </pc:spChg>
      </pc:sldChg>
      <pc:sldMasterChg chg="addSp delSp modSp mod">
        <pc:chgData name="Denilson Andre Pucci" userId="4576fab1-ea80-4bd8-8ccc-85059bc226f7" providerId="ADAL" clId="{1801E1EC-9B19-4C65-9263-3498AA22DEDB}" dt="2022-12-22T20:07:54.704" v="9" actId="962"/>
        <pc:sldMasterMkLst>
          <pc:docMk/>
          <pc:sldMasterMk cId="1702979066" sldId="2147483660"/>
        </pc:sldMasterMkLst>
        <pc:picChg chg="del">
          <ac:chgData name="Denilson Andre Pucci" userId="4576fab1-ea80-4bd8-8ccc-85059bc226f7" providerId="ADAL" clId="{1801E1EC-9B19-4C65-9263-3498AA22DEDB}" dt="2022-12-22T19:14:28.760" v="0" actId="478"/>
          <ac:picMkLst>
            <pc:docMk/>
            <pc:sldMasterMk cId="1702979066" sldId="2147483660"/>
            <ac:picMk id="3" creationId="{0633925F-46B7-8AAF-1120-263A39465C71}"/>
          </ac:picMkLst>
        </pc:picChg>
        <pc:picChg chg="add mod">
          <ac:chgData name="Denilson Andre Pucci" userId="4576fab1-ea80-4bd8-8ccc-85059bc226f7" providerId="ADAL" clId="{1801E1EC-9B19-4C65-9263-3498AA22DEDB}" dt="2022-12-22T20:07:54.704" v="9" actId="962"/>
          <ac:picMkLst>
            <pc:docMk/>
            <pc:sldMasterMk cId="1702979066" sldId="2147483660"/>
            <ac:picMk id="3" creationId="{C0D2F889-780C-E465-EFE9-394367C97833}"/>
          </ac:picMkLst>
        </pc:picChg>
        <pc:picChg chg="add del mod">
          <ac:chgData name="Denilson Andre Pucci" userId="4576fab1-ea80-4bd8-8ccc-85059bc226f7" providerId="ADAL" clId="{1801E1EC-9B19-4C65-9263-3498AA22DEDB}" dt="2022-12-22T20:07:48.670" v="6" actId="478"/>
          <ac:picMkLst>
            <pc:docMk/>
            <pc:sldMasterMk cId="1702979066" sldId="2147483660"/>
            <ac:picMk id="4" creationId="{D258A67F-5885-376D-D849-8010D7A0F5F0}"/>
          </ac:picMkLst>
        </pc:picChg>
      </pc:sldMasterChg>
    </pc:docChg>
  </pc:docChgLst>
  <pc:docChgLst>
    <pc:chgData name="Denilson Pucci" userId="4576fab1-ea80-4bd8-8ccc-85059bc226f7" providerId="ADAL" clId="{0BF86438-D1DC-47FA-9ED5-345D3BBDC853}"/>
    <pc:docChg chg="custSel modSld modMainMaster">
      <pc:chgData name="Denilson Pucci" userId="4576fab1-ea80-4bd8-8ccc-85059bc226f7" providerId="ADAL" clId="{0BF86438-D1DC-47FA-9ED5-345D3BBDC853}" dt="2022-12-05T17:58:13.911" v="23" actId="1036"/>
      <pc:docMkLst>
        <pc:docMk/>
      </pc:docMkLst>
      <pc:sldChg chg="modSp mod">
        <pc:chgData name="Denilson Pucci" userId="4576fab1-ea80-4bd8-8ccc-85059bc226f7" providerId="ADAL" clId="{0BF86438-D1DC-47FA-9ED5-345D3BBDC853}" dt="2022-12-05T17:58:13.911" v="23" actId="1036"/>
        <pc:sldMkLst>
          <pc:docMk/>
          <pc:sldMk cId="1345946507" sldId="256"/>
        </pc:sldMkLst>
        <pc:spChg chg="mod">
          <ac:chgData name="Denilson Pucci" userId="4576fab1-ea80-4bd8-8ccc-85059bc226f7" providerId="ADAL" clId="{0BF86438-D1DC-47FA-9ED5-345D3BBDC853}" dt="2022-12-05T17:58:13.911" v="23" actId="1036"/>
          <ac:spMkLst>
            <pc:docMk/>
            <pc:sldMk cId="1345946507" sldId="256"/>
            <ac:spMk id="4" creationId="{74A1E76C-6201-4CB0-9A05-A585D740683E}"/>
          </ac:spMkLst>
        </pc:spChg>
      </pc:sldChg>
      <pc:sldMasterChg chg="addSp delSp modSp mod">
        <pc:chgData name="Denilson Pucci" userId="4576fab1-ea80-4bd8-8ccc-85059bc226f7" providerId="ADAL" clId="{0BF86438-D1DC-47FA-9ED5-345D3BBDC853}" dt="2022-12-05T17:58:05.742" v="21" actId="962"/>
        <pc:sldMasterMkLst>
          <pc:docMk/>
          <pc:sldMasterMk cId="1702979066" sldId="2147483660"/>
        </pc:sldMasterMkLst>
        <pc:picChg chg="add mod">
          <ac:chgData name="Denilson Pucci" userId="4576fab1-ea80-4bd8-8ccc-85059bc226f7" providerId="ADAL" clId="{0BF86438-D1DC-47FA-9ED5-345D3BBDC853}" dt="2022-12-05T17:58:05.742" v="21" actId="962"/>
          <ac:picMkLst>
            <pc:docMk/>
            <pc:sldMasterMk cId="1702979066" sldId="2147483660"/>
            <ac:picMk id="3" creationId="{0633925F-46B7-8AAF-1120-263A39465C71}"/>
          </ac:picMkLst>
        </pc:picChg>
        <pc:picChg chg="add del mod">
          <ac:chgData name="Denilson Pucci" userId="4576fab1-ea80-4bd8-8ccc-85059bc226f7" providerId="ADAL" clId="{0BF86438-D1DC-47FA-9ED5-345D3BBDC853}" dt="2022-12-05T14:39:35.932" v="12" actId="478"/>
          <ac:picMkLst>
            <pc:docMk/>
            <pc:sldMasterMk cId="1702979066" sldId="2147483660"/>
            <ac:picMk id="3" creationId="{1A33788E-1643-5D3D-19AD-3FF09CB152B5}"/>
          </ac:picMkLst>
        </pc:picChg>
        <pc:picChg chg="del">
          <ac:chgData name="Denilson Pucci" userId="4576fab1-ea80-4bd8-8ccc-85059bc226f7" providerId="ADAL" clId="{0BF86438-D1DC-47FA-9ED5-345D3BBDC853}" dt="2022-11-25T15:26:43.364" v="0" actId="478"/>
          <ac:picMkLst>
            <pc:docMk/>
            <pc:sldMasterMk cId="1702979066" sldId="2147483660"/>
            <ac:picMk id="3" creationId="{7F909497-3B14-AA1E-019A-34E0C8AA5ECB}"/>
          </ac:picMkLst>
        </pc:picChg>
        <pc:picChg chg="add del mod">
          <ac:chgData name="Denilson Pucci" userId="4576fab1-ea80-4bd8-8ccc-85059bc226f7" providerId="ADAL" clId="{0BF86438-D1DC-47FA-9ED5-345D3BBDC853}" dt="2022-12-05T17:58:03.615" v="18" actId="478"/>
          <ac:picMkLst>
            <pc:docMk/>
            <pc:sldMasterMk cId="1702979066" sldId="2147483660"/>
            <ac:picMk id="4" creationId="{7A7EE36D-3523-FCCA-10CC-78E60963F9A9}"/>
          </ac:picMkLst>
        </pc:picChg>
        <pc:picChg chg="add del mod">
          <ac:chgData name="Denilson Pucci" userId="4576fab1-ea80-4bd8-8ccc-85059bc226f7" providerId="ADAL" clId="{0BF86438-D1DC-47FA-9ED5-345D3BBDC853}" dt="2022-11-28T14:21:33.648" v="6" actId="478"/>
          <ac:picMkLst>
            <pc:docMk/>
            <pc:sldMasterMk cId="1702979066" sldId="2147483660"/>
            <ac:picMk id="4" creationId="{E46ACDBD-C74E-3508-107C-05DEC4B0D57D}"/>
          </ac:picMkLst>
        </pc:picChg>
      </pc:sldMasterChg>
    </pc:docChg>
  </pc:docChgLst>
  <pc:docChgLst>
    <pc:chgData name="Denilson Andre Pucci" userId="4576fab1-ea80-4bd8-8ccc-85059bc226f7" providerId="ADAL" clId="{80F21E53-A163-4C51-B404-703F4D8D8706}"/>
    <pc:docChg chg="custSel modMainMaster">
      <pc:chgData name="Denilson Andre Pucci" userId="4576fab1-ea80-4bd8-8ccc-85059bc226f7" providerId="ADAL" clId="{80F21E53-A163-4C51-B404-703F4D8D8706}" dt="2021-12-02T11:58:20.952" v="3" actId="962"/>
      <pc:docMkLst>
        <pc:docMk/>
      </pc:docMkLst>
      <pc:sldMasterChg chg="addSp delSp modSp mod">
        <pc:chgData name="Denilson Andre Pucci" userId="4576fab1-ea80-4bd8-8ccc-85059bc226f7" providerId="ADAL" clId="{80F21E53-A163-4C51-B404-703F4D8D8706}" dt="2021-12-02T11:58:20.952" v="3" actId="962"/>
        <pc:sldMasterMkLst>
          <pc:docMk/>
          <pc:sldMasterMk cId="1702979066" sldId="2147483660"/>
        </pc:sldMasterMkLst>
        <pc:picChg chg="add mod">
          <ac:chgData name="Denilson Andre Pucci" userId="4576fab1-ea80-4bd8-8ccc-85059bc226f7" providerId="ADAL" clId="{80F21E53-A163-4C51-B404-703F4D8D8706}" dt="2021-12-02T11:58:20.952" v="3" actId="962"/>
          <ac:picMkLst>
            <pc:docMk/>
            <pc:sldMasterMk cId="1702979066" sldId="2147483660"/>
            <ac:picMk id="3" creationId="{1B626D19-5B95-4002-9DFA-795E1A0EDCDA}"/>
          </ac:picMkLst>
        </pc:picChg>
        <pc:picChg chg="del">
          <ac:chgData name="Denilson Andre Pucci" userId="4576fab1-ea80-4bd8-8ccc-85059bc226f7" providerId="ADAL" clId="{80F21E53-A163-4C51-B404-703F4D8D8706}" dt="2021-12-02T11:58:16.783" v="0" actId="478"/>
          <ac:picMkLst>
            <pc:docMk/>
            <pc:sldMasterMk cId="1702979066" sldId="2147483660"/>
            <ac:picMk id="4" creationId="{0882B669-CFB9-4DF4-B083-8EB84421E07C}"/>
          </ac:picMkLst>
        </pc:picChg>
      </pc:sldMasterChg>
    </pc:docChg>
  </pc:docChgLst>
  <pc:docChgLst>
    <pc:chgData name="Denilson Andre Pucci" userId="4576fab1-ea80-4bd8-8ccc-85059bc226f7" providerId="ADAL" clId="{1BA052E7-D5CC-4B74-97A4-86D92230B406}"/>
    <pc:docChg chg="custSel modMainMaster">
      <pc:chgData name="Denilson Andre Pucci" userId="4576fab1-ea80-4bd8-8ccc-85059bc226f7" providerId="ADAL" clId="{1BA052E7-D5CC-4B74-97A4-86D92230B406}" dt="2022-12-28T17:36:27.460" v="3" actId="962"/>
      <pc:docMkLst>
        <pc:docMk/>
      </pc:docMkLst>
      <pc:sldMasterChg chg="addSp delSp modSp mod">
        <pc:chgData name="Denilson Andre Pucci" userId="4576fab1-ea80-4bd8-8ccc-85059bc226f7" providerId="ADAL" clId="{1BA052E7-D5CC-4B74-97A4-86D92230B406}" dt="2022-12-28T17:36:27.460" v="3" actId="962"/>
        <pc:sldMasterMkLst>
          <pc:docMk/>
          <pc:sldMasterMk cId="1702979066" sldId="2147483660"/>
        </pc:sldMasterMkLst>
        <pc:picChg chg="del">
          <ac:chgData name="Denilson Andre Pucci" userId="4576fab1-ea80-4bd8-8ccc-85059bc226f7" providerId="ADAL" clId="{1BA052E7-D5CC-4B74-97A4-86D92230B406}" dt="2022-12-28T17:36:24.322" v="0" actId="478"/>
          <ac:picMkLst>
            <pc:docMk/>
            <pc:sldMasterMk cId="1702979066" sldId="2147483660"/>
            <ac:picMk id="3" creationId="{C0D2F889-780C-E465-EFE9-394367C97833}"/>
          </ac:picMkLst>
        </pc:picChg>
        <pc:picChg chg="add mod">
          <ac:chgData name="Denilson Andre Pucci" userId="4576fab1-ea80-4bd8-8ccc-85059bc226f7" providerId="ADAL" clId="{1BA052E7-D5CC-4B74-97A4-86D92230B406}" dt="2022-12-28T17:36:27.460" v="3" actId="962"/>
          <ac:picMkLst>
            <pc:docMk/>
            <pc:sldMasterMk cId="1702979066" sldId="2147483660"/>
            <ac:picMk id="4" creationId="{3492E1F2-791C-A595-3B04-C1E3EA5750CA}"/>
          </ac:picMkLst>
        </pc:picChg>
      </pc:sldMasterChg>
    </pc:docChg>
  </pc:docChgLst>
  <pc:docChgLst>
    <pc:chgData name="Denilson Pucci" userId="4576fab1-ea80-4bd8-8ccc-85059bc226f7" providerId="ADAL" clId="{C3235067-D4E8-4009-BF2E-87EEABC94B4E}"/>
    <pc:docChg chg="custSel modMainMaster">
      <pc:chgData name="Denilson Pucci" userId="4576fab1-ea80-4bd8-8ccc-85059bc226f7" providerId="ADAL" clId="{C3235067-D4E8-4009-BF2E-87EEABC94B4E}" dt="2023-01-20T18:17:18.446" v="3" actId="962"/>
      <pc:docMkLst>
        <pc:docMk/>
      </pc:docMkLst>
      <pc:sldMasterChg chg="addSp delSp modSp mod">
        <pc:chgData name="Denilson Pucci" userId="4576fab1-ea80-4bd8-8ccc-85059bc226f7" providerId="ADAL" clId="{C3235067-D4E8-4009-BF2E-87EEABC94B4E}" dt="2023-01-20T18:17:18.446" v="3" actId="962"/>
        <pc:sldMasterMkLst>
          <pc:docMk/>
          <pc:sldMasterMk cId="1702979066" sldId="2147483660"/>
        </pc:sldMasterMkLst>
        <pc:picChg chg="del">
          <ac:chgData name="Denilson Pucci" userId="4576fab1-ea80-4bd8-8ccc-85059bc226f7" providerId="ADAL" clId="{C3235067-D4E8-4009-BF2E-87EEABC94B4E}" dt="2023-01-20T18:17:16.079" v="0" actId="478"/>
          <ac:picMkLst>
            <pc:docMk/>
            <pc:sldMasterMk cId="1702979066" sldId="2147483660"/>
            <ac:picMk id="3" creationId="{B735DCF1-BEEA-6C1B-10F7-7E9C568EA8C2}"/>
          </ac:picMkLst>
        </pc:picChg>
        <pc:picChg chg="add mod">
          <ac:chgData name="Denilson Pucci" userId="4576fab1-ea80-4bd8-8ccc-85059bc226f7" providerId="ADAL" clId="{C3235067-D4E8-4009-BF2E-87EEABC94B4E}" dt="2023-01-20T18:17:18.446" v="3" actId="962"/>
          <ac:picMkLst>
            <pc:docMk/>
            <pc:sldMasterMk cId="1702979066" sldId="2147483660"/>
            <ac:picMk id="4" creationId="{0ABA42F1-6A59-2805-3FE5-3AC6686C5F95}"/>
          </ac:picMkLst>
        </pc:picChg>
      </pc:sldMasterChg>
    </pc:docChg>
  </pc:docChgLst>
  <pc:docChgLst>
    <pc:chgData name="Denilson Andre Pucci" userId="4576fab1-ea80-4bd8-8ccc-85059bc226f7" providerId="ADAL" clId="{F9919313-8382-45E5-ADF1-38FB6A10130B}"/>
    <pc:docChg chg="undo custSel modMainMaster">
      <pc:chgData name="Denilson Andre Pucci" userId="4576fab1-ea80-4bd8-8ccc-85059bc226f7" providerId="ADAL" clId="{F9919313-8382-45E5-ADF1-38FB6A10130B}" dt="2022-11-23T13:46:59.185" v="9" actId="962"/>
      <pc:docMkLst>
        <pc:docMk/>
      </pc:docMkLst>
      <pc:sldMasterChg chg="addSp delSp modSp mod">
        <pc:chgData name="Denilson Andre Pucci" userId="4576fab1-ea80-4bd8-8ccc-85059bc226f7" providerId="ADAL" clId="{F9919313-8382-45E5-ADF1-38FB6A10130B}" dt="2022-11-23T13:46:59.185" v="9" actId="962"/>
        <pc:sldMasterMkLst>
          <pc:docMk/>
          <pc:sldMasterMk cId="1702979066" sldId="2147483660"/>
        </pc:sldMasterMkLst>
        <pc:picChg chg="del">
          <ac:chgData name="Denilson Andre Pucci" userId="4576fab1-ea80-4bd8-8ccc-85059bc226f7" providerId="ADAL" clId="{F9919313-8382-45E5-ADF1-38FB6A10130B}" dt="2022-11-23T13:38:42.833" v="0" actId="478"/>
          <ac:picMkLst>
            <pc:docMk/>
            <pc:sldMasterMk cId="1702979066" sldId="2147483660"/>
            <ac:picMk id="3" creationId="{1B626D19-5B95-4002-9DFA-795E1A0EDCDA}"/>
          </ac:picMkLst>
        </pc:picChg>
        <pc:picChg chg="add mod">
          <ac:chgData name="Denilson Andre Pucci" userId="4576fab1-ea80-4bd8-8ccc-85059bc226f7" providerId="ADAL" clId="{F9919313-8382-45E5-ADF1-38FB6A10130B}" dt="2022-11-23T13:46:59.185" v="9" actId="962"/>
          <ac:picMkLst>
            <pc:docMk/>
            <pc:sldMasterMk cId="1702979066" sldId="2147483660"/>
            <ac:picMk id="3" creationId="{7F909497-3B14-AA1E-019A-34E0C8AA5ECB}"/>
          </ac:picMkLst>
        </pc:picChg>
        <pc:picChg chg="add del mod">
          <ac:chgData name="Denilson Andre Pucci" userId="4576fab1-ea80-4bd8-8ccc-85059bc226f7" providerId="ADAL" clId="{F9919313-8382-45E5-ADF1-38FB6A10130B}" dt="2022-11-23T13:46:54.038" v="6" actId="478"/>
          <ac:picMkLst>
            <pc:docMk/>
            <pc:sldMasterMk cId="1702979066" sldId="2147483660"/>
            <ac:picMk id="4" creationId="{F197A01A-5AB3-41B9-E254-3F92D268F049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00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omem de terno e gravata&#10;&#10;Descrição gerada automaticamente">
            <a:extLst>
              <a:ext uri="{FF2B5EF4-FFF2-40B4-BE49-F238E27FC236}">
                <a16:creationId xmlns:a16="http://schemas.microsoft.com/office/drawing/2014/main" id="{0ABA42F1-6A59-2805-3FE5-3AC6686C5F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7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4A1E76C-6201-4CB0-9A05-A585D740683E}"/>
              </a:ext>
            </a:extLst>
          </p:cNvPr>
          <p:cNvSpPr txBox="1"/>
          <p:nvPr/>
        </p:nvSpPr>
        <p:spPr>
          <a:xfrm>
            <a:off x="635095" y="8952582"/>
            <a:ext cx="3429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0" i="0" dirty="0">
                <a:effectLst/>
                <a:latin typeface="Segoe UI" panose="020B0502040204020203" pitchFamily="34" charset="0"/>
              </a:rPr>
              <a:t>Insira aqui o logotipo </a:t>
            </a:r>
            <a:br>
              <a:rPr lang="pt-BR" sz="1400" b="0" i="0" dirty="0">
                <a:effectLst/>
                <a:latin typeface="Segoe UI" panose="020B0502040204020203" pitchFamily="34" charset="0"/>
              </a:rPr>
            </a:br>
            <a:r>
              <a:rPr lang="pt-BR" sz="1400" b="0" i="0" dirty="0">
                <a:effectLst/>
                <a:latin typeface="Segoe UI" panose="020B0502040204020203" pitchFamily="34" charset="0"/>
              </a:rPr>
              <a:t>do seu sindicato</a:t>
            </a:r>
          </a:p>
        </p:txBody>
      </p:sp>
    </p:spTree>
    <p:extLst>
      <p:ext uri="{BB962C8B-B14F-4D97-AF65-F5344CB8AC3E}">
        <p14:creationId xmlns:p14="http://schemas.microsoft.com/office/powerpoint/2010/main" val="1345946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a3a96b-b23d-4c07-a046-fd4d14ce6620" xsi:nil="true"/>
    <MediaLengthInSeconds xmlns="09644849-26e9-4da7-a8e5-a40617a44d00" xsi:nil="true"/>
    <lcf76f155ced4ddcb4097134ff3c332f xmlns="09644849-26e9-4da7-a8e5-a40617a44d0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3BE376836B73044B07CCDE3526B2391" ma:contentTypeVersion="11" ma:contentTypeDescription="Crie um novo documento." ma:contentTypeScope="" ma:versionID="156af7fc2497c7c411e24533bcefdc13">
  <xsd:schema xmlns:xsd="http://www.w3.org/2001/XMLSchema" xmlns:xs="http://www.w3.org/2001/XMLSchema" xmlns:p="http://schemas.microsoft.com/office/2006/metadata/properties" xmlns:ns2="09644849-26e9-4da7-a8e5-a40617a44d00" xmlns:ns3="1ca3a96b-b23d-4c07-a046-fd4d14ce6620" targetNamespace="http://schemas.microsoft.com/office/2006/metadata/properties" ma:root="true" ma:fieldsID="975f93ffed4b1e0a90df30789be71ae1" ns2:_="" ns3:_="">
    <xsd:import namespace="09644849-26e9-4da7-a8e5-a40617a44d00"/>
    <xsd:import namespace="1ca3a96b-b23d-4c07-a046-fd4d14ce66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44849-26e9-4da7-a8e5-a40617a44d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Marcações de imagem" ma:readOnly="false" ma:fieldId="{5cf76f15-5ced-4ddc-b409-7134ff3c332f}" ma:taxonomyMulti="true" ma:sspId="184c8c62-af11-4a97-95e1-881613c396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3a96b-b23d-4c07-a046-fd4d14ce6620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4087e13-3810-4327-a1c6-c89397ea4ec0}" ma:internalName="TaxCatchAll" ma:showField="CatchAllData" ma:web="1ca3a96b-b23d-4c07-a046-fd4d14ce66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47A734-FAD3-4D53-812F-71F82B954904}">
  <ds:schemaRefs>
    <ds:schemaRef ds:uri="http://schemas.microsoft.com/office/2006/metadata/properties"/>
    <ds:schemaRef ds:uri="http://schemas.microsoft.com/office/infopath/2007/PartnerControls"/>
    <ds:schemaRef ds:uri="10066eb3-b94a-427c-b89d-d16a460a60fc"/>
    <ds:schemaRef ds:uri="a8a82409-9548-47b3-a351-d7495594f3c8"/>
    <ds:schemaRef ds:uri="1ca3a96b-b23d-4c07-a046-fd4d14ce6620"/>
    <ds:schemaRef ds:uri="09644849-26e9-4da7-a8e5-a40617a44d00"/>
  </ds:schemaRefs>
</ds:datastoreItem>
</file>

<file path=customXml/itemProps2.xml><?xml version="1.0" encoding="utf-8"?>
<ds:datastoreItem xmlns:ds="http://schemas.openxmlformats.org/officeDocument/2006/customXml" ds:itemID="{24982E11-8E3B-4FAA-9368-089CC7890E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44849-26e9-4da7-a8e5-a40617a44d00"/>
    <ds:schemaRef ds:uri="1ca3a96b-b23d-4c07-a046-fd4d14ce66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ADEC2A-0FD8-42F0-A8C4-F1AA3788B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8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Segoe UI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Deni AP</dc:creator>
  <cp:lastModifiedBy>Deni AP</cp:lastModifiedBy>
  <cp:revision>2</cp:revision>
  <dcterms:created xsi:type="dcterms:W3CDTF">2021-11-12T19:44:52Z</dcterms:created>
  <dcterms:modified xsi:type="dcterms:W3CDTF">2023-01-20T18:17:22Z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0x01010033BE376836B73044B07CCDE3526B2391</vt:lpwstr>
  </property>
  <property fmtid="{D5CDD505-2E9C-101B-9397-08002B2CF9AE}" pid="3" name="Order">
    <vt:r8>48711500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MediaServiceImageTags">
    <vt:lpwstr/>
  </property>
</Properties>
</file>